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1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9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0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22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53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8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4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6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4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4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2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45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89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4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6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97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5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81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4884" y="452718"/>
            <a:ext cx="7667897" cy="614174"/>
          </a:xfrm>
        </p:spPr>
        <p:txBody>
          <a:bodyPr/>
          <a:lstStyle/>
          <a:p>
            <a:pPr algn="ctr"/>
            <a:r>
              <a:rPr lang="es-ES" sz="2800" b="1" u="sng" dirty="0" smtClean="0"/>
              <a:t>VIA DE EVACUACION EN CASO </a:t>
            </a:r>
            <a:r>
              <a:rPr lang="es-ES" sz="2800" b="1" u="sng" dirty="0" smtClean="0"/>
              <a:t>DE </a:t>
            </a:r>
            <a:r>
              <a:rPr lang="es-ES" sz="2800" b="1" u="sng" dirty="0" smtClean="0"/>
              <a:t>TSUNAMI</a:t>
            </a:r>
            <a:endParaRPr lang="en-US" sz="2800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4765" y="1909227"/>
            <a:ext cx="10646229" cy="3746991"/>
          </a:xfrm>
        </p:spPr>
        <p:txBody>
          <a:bodyPr>
            <a:normAutofit/>
          </a:bodyPr>
          <a:lstStyle/>
          <a:p>
            <a:r>
              <a:rPr lang="es-ES" dirty="0" smtClean="0"/>
              <a:t>A CONTINUACION DETALLAMOS LA VIA DE EVACUACION EN CASO DE TSUNAMI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1- SALIDA DEL ESTABLECIMIENTO POR CALLE CARRERA EN DIRECCION A COLON</a:t>
            </a:r>
          </a:p>
          <a:p>
            <a:pPr marL="0" indent="0">
              <a:buNone/>
            </a:pPr>
            <a:r>
              <a:rPr lang="es-ES" dirty="0" smtClean="0"/>
              <a:t>2- SEGUIR POR CALLE CARRERA, HASTA LLEGAR A CALLE LASTRA</a:t>
            </a:r>
          </a:p>
          <a:p>
            <a:pPr marL="0" indent="0">
              <a:buNone/>
            </a:pPr>
            <a:r>
              <a:rPr lang="es-ES" dirty="0" smtClean="0"/>
              <a:t>3- SEGUIR POR CALLE LASTRA, HASTA VICUÑA MACKENNA</a:t>
            </a:r>
          </a:p>
          <a:p>
            <a:pPr marL="0" indent="0">
              <a:buNone/>
            </a:pPr>
            <a:r>
              <a:rPr lang="es-ES" dirty="0" smtClean="0"/>
              <a:t>4- SUBIR POR CALLE VICUÑA MACKENNA, HASTA LLEGAR A LA ZONA DE SEGURIDAD EN CASO DE TSUNAMI.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VISUALIZAR MAPA A CONTINUACION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28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4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543" y="1"/>
            <a:ext cx="8804365" cy="747971"/>
          </a:xfrm>
        </p:spPr>
        <p:txBody>
          <a:bodyPr>
            <a:noAutofit/>
          </a:bodyPr>
          <a:lstStyle/>
          <a:p>
            <a:r>
              <a:rPr lang="es-ES" sz="3200" b="1" i="1" u="sng" dirty="0" smtClean="0">
                <a:solidFill>
                  <a:schemeClr val="tx1"/>
                </a:solidFill>
              </a:rPr>
              <a:t>VIA DE EVACUACION EN CASO DE TSUNAMI</a:t>
            </a:r>
            <a:endParaRPr lang="en-US" sz="3200" b="1" i="1" u="sng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8" y="532468"/>
            <a:ext cx="11357832" cy="59928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0228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57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79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VIA DE EVACUACION EN CASO DE TSUNAMI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 COVID-19</dc:title>
  <dc:creator>Cristobal</dc:creator>
  <cp:lastModifiedBy>Cristobal</cp:lastModifiedBy>
  <cp:revision>16</cp:revision>
  <dcterms:created xsi:type="dcterms:W3CDTF">2022-06-09T01:10:03Z</dcterms:created>
  <dcterms:modified xsi:type="dcterms:W3CDTF">2023-04-10T05:49:24Z</dcterms:modified>
</cp:coreProperties>
</file>